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7" r:id="rId3"/>
    <p:sldId id="258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32787"/>
    <p:restoredTop sz="90929"/>
  </p:normalViewPr>
  <p:slideViewPr>
    <p:cSldViewPr>
      <p:cViewPr>
        <p:scale>
          <a:sx n="81" d="100"/>
          <a:sy n="81" d="100"/>
        </p:scale>
        <p:origin x="1758" y="3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6A853C-C373-472D-9053-F39EA031784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9111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2AF816-7C7F-475F-A6DD-00124EE70CB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232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0"/>
            <a:ext cx="17526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0"/>
            <a:ext cx="51054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8134CC-0752-4260-9DD9-BA2EA6A206D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709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1485FB-344C-4610-B784-005DEE1AF6C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4847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C1F067-110E-40B0-B92F-622E5B83C39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383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05000" y="1524000"/>
            <a:ext cx="34290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86400" y="1524000"/>
            <a:ext cx="34290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AE0004-F893-40BB-9A5B-2B826C5475A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252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466E0A-2D6E-4BF1-9517-2B7ED6592E5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826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B20564-FE40-498D-9119-0308A49DE37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184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EBA974-CB97-481A-BF09-B04DACC701D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192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74D6D9-49CC-412F-ADA7-D34E4A7A18D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5753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366AB8-CBD9-4374-8413-8DAEB504AE0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632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09800" y="0"/>
            <a:ext cx="57912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05000" y="1524000"/>
            <a:ext cx="70104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81200" y="6400800"/>
            <a:ext cx="449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BD68D4B-0B06-4AEC-AF00-74A5DA823B3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DDDDDD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DDDDDD"/>
          </a:solidFill>
          <a:latin typeface="Tw Cen MT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DDDDDD"/>
          </a:solidFill>
          <a:latin typeface="Tw Cen MT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DDDDDD"/>
          </a:solidFill>
          <a:latin typeface="Tw Cen MT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DDDDDD"/>
          </a:solidFill>
          <a:latin typeface="Tw Cen MT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DDDDDD"/>
          </a:solidFill>
          <a:latin typeface="Tw Cen MT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DDDDDD"/>
          </a:solidFill>
          <a:latin typeface="Tw Cen MT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DDDDDD"/>
          </a:solidFill>
          <a:latin typeface="Tw Cen MT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DDDDDD"/>
          </a:solidFill>
          <a:latin typeface="Tw Cen MT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DDDDDD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DDDDDD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DDDDDD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DDDDDD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DDDDDD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DDDDDD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DDDDDD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DDDDDD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DDDDDD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7: Identify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Guided Inquiry Design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7427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What are my learning goals?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correctly designed inquiry process, students will go through first 3 phases without concern for the assignment.</a:t>
            </a:r>
          </a:p>
          <a:p>
            <a:r>
              <a:rPr lang="en-US" dirty="0" smtClean="0"/>
              <a:t>Once question identified, assignment introduced and learning goals made.</a:t>
            </a:r>
          </a:p>
          <a:p>
            <a:r>
              <a:rPr lang="en-US" dirty="0" smtClean="0"/>
              <a:t>Learning goal is different from end product.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4234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How much information is available?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Change from general to specific information.</a:t>
            </a:r>
          </a:p>
          <a:p>
            <a:r>
              <a:rPr lang="en-US" dirty="0" smtClean="0"/>
              <a:t>Search to answer question will be limited by information available.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1637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How much time do I have?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Time can limit choices students make. </a:t>
            </a:r>
            <a:endParaRPr lang="en-US" dirty="0"/>
          </a:p>
          <a:p>
            <a:r>
              <a:rPr lang="en-US" dirty="0" smtClean="0"/>
              <a:t>Learning team helps students pace process. </a:t>
            </a:r>
          </a:p>
        </p:txBody>
      </p:sp>
    </p:spTree>
    <p:extLst>
      <p:ext uri="{BB962C8B-B14F-4D97-AF65-F5344CB8AC3E}">
        <p14:creationId xmlns:p14="http://schemas.microsoft.com/office/powerpoint/2010/main" val="158757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Inquiry Charts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Charting is helpful for students in organizing ideas, helping student link ideas, and see emerging questions.</a:t>
            </a:r>
          </a:p>
          <a:p>
            <a:r>
              <a:rPr lang="en-US" dirty="0" smtClean="0"/>
              <a:t>Charting provides a structure for students to sort through notes, ideas, and questions.</a:t>
            </a:r>
          </a:p>
          <a:p>
            <a:r>
              <a:rPr lang="en-US" dirty="0" smtClean="0"/>
              <a:t>Present large amounts of information in a compact way.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1825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the team is doing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Modeling</a:t>
            </a:r>
          </a:p>
          <a:p>
            <a:r>
              <a:rPr lang="en-US" dirty="0" smtClean="0"/>
              <a:t>Listening</a:t>
            </a:r>
          </a:p>
          <a:p>
            <a:r>
              <a:rPr lang="en-US" dirty="0" smtClean="0"/>
              <a:t>Encouraging</a:t>
            </a:r>
          </a:p>
          <a:p>
            <a:r>
              <a:rPr lang="en-US" dirty="0" smtClean="0"/>
              <a:t>Assessing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3557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learner is doing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Using inquiry log for reviewing choices</a:t>
            </a:r>
          </a:p>
          <a:p>
            <a:r>
              <a:rPr lang="en-US" dirty="0" smtClean="0"/>
              <a:t>Using inquiry journal for identifying an inquiry question</a:t>
            </a:r>
          </a:p>
          <a:p>
            <a:r>
              <a:rPr lang="en-US" dirty="0" smtClean="0"/>
              <a:t>Using inquiry charts for identifying inquiry question</a:t>
            </a:r>
          </a:p>
          <a:p>
            <a:r>
              <a:rPr lang="en-US" dirty="0" smtClean="0"/>
              <a:t>Using inquiry circles for identifying meaningful inquiry questions in small groups.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6659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 smtClean="0"/>
              <a:t>Kuhlthau</a:t>
            </a:r>
            <a:r>
              <a:rPr lang="en-US" dirty="0" smtClean="0"/>
              <a:t>, Carol C., </a:t>
            </a:r>
            <a:r>
              <a:rPr lang="en-US" dirty="0" err="1" smtClean="0"/>
              <a:t>Maniotes</a:t>
            </a:r>
            <a:r>
              <a:rPr lang="en-US" dirty="0" smtClean="0"/>
              <a:t>, Leslie K., and </a:t>
            </a:r>
            <a:r>
              <a:rPr lang="en-US" dirty="0" err="1" smtClean="0"/>
              <a:t>Caspari</a:t>
            </a:r>
            <a:r>
              <a:rPr lang="en-US" dirty="0" smtClean="0"/>
              <a:t>, Ann K.  Guided Inquiry Design A Framework for Inquiry in Your School. Libraries Unlimited. Santa Barbara, CA. c. 2012.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4154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Learners pause to ask a meaningful inquiry question. </a:t>
            </a:r>
          </a:p>
          <a:p>
            <a:r>
              <a:rPr lang="en-US" dirty="0" smtClean="0"/>
              <a:t>Main task during the identity phase is to construct an inquiry question from the interesting ideas, pressing problem, and emerging themes that have been explored.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Job of Team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Introduce strategies to enable students to sort through information and clearly articulate a meaningful inquiry question that will frame the rest of the inquiry.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471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Relates to Formulation Stage of the Information Search Process. Student form a focus from information found in exploration Stage.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3993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Identify in Guided Inquiry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Emphasis on forming a meaningful inquiry question—What do I care about and what do I want to learn?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7893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Pause and Ponder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Time to pause for reflection on all that has been learned so far and to identify an important question to concentrate on before moving on.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3382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Identify Meaningful Question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Inquiry implies that students will address a question, not necessarily seek an answer.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428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Decide on Inquiry Question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interesting to me?</a:t>
            </a:r>
          </a:p>
          <a:p>
            <a:r>
              <a:rPr lang="en-US" dirty="0" smtClean="0"/>
              <a:t>What are my learning goals?</a:t>
            </a:r>
          </a:p>
          <a:p>
            <a:r>
              <a:rPr lang="en-US" dirty="0" smtClean="0"/>
              <a:t>How much information is available?</a:t>
            </a:r>
          </a:p>
          <a:p>
            <a:r>
              <a:rPr lang="en-US" dirty="0" smtClean="0"/>
              <a:t>How much time do I have?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7056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What is interesting to me?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Personal interest is of utmost importance. Must be a question that seems interesting to them but is also important and matters to them. Personal interest is a critical factor in persistence throughout the process.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7930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EAR MADNESS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w Cen MT"/>
        <a:ea typeface=""/>
        <a:cs typeface=""/>
      </a:majorFont>
      <a:minorFont>
        <a:latin typeface="Tw Cen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GEAR MADNESS</Template>
  <TotalTime>32</TotalTime>
  <Words>460</Words>
  <Application>Microsoft Office PowerPoint</Application>
  <PresentationFormat>On-screen Show (4:3)</PresentationFormat>
  <Paragraphs>48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Times New Roman</vt:lpstr>
      <vt:lpstr>Tw Cen MT</vt:lpstr>
      <vt:lpstr>GEAR MADNESS</vt:lpstr>
      <vt:lpstr>Chapter 7: Identify</vt:lpstr>
      <vt:lpstr>Introduction</vt:lpstr>
      <vt:lpstr>Job of Team</vt:lpstr>
      <vt:lpstr>The Research</vt:lpstr>
      <vt:lpstr>Identify in Guided Inquiry</vt:lpstr>
      <vt:lpstr>Pause and Ponder</vt:lpstr>
      <vt:lpstr>Identify Meaningful Question</vt:lpstr>
      <vt:lpstr>Decide on Inquiry Question</vt:lpstr>
      <vt:lpstr>What is interesting to me?</vt:lpstr>
      <vt:lpstr>What are my learning goals?</vt:lpstr>
      <vt:lpstr>How much information is available?</vt:lpstr>
      <vt:lpstr>How much time do I have?</vt:lpstr>
      <vt:lpstr>Inquiry Charts</vt:lpstr>
      <vt:lpstr>What the team is doing</vt:lpstr>
      <vt:lpstr>What learner is doing</vt:lpstr>
      <vt:lpstr>Citation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7: Identify</dc:title>
  <dc:creator>Janet</dc:creator>
  <cp:lastModifiedBy>Kearley, Donna A</cp:lastModifiedBy>
  <cp:revision>4</cp:revision>
  <dcterms:created xsi:type="dcterms:W3CDTF">2013-04-24T19:45:31Z</dcterms:created>
  <dcterms:modified xsi:type="dcterms:W3CDTF">2014-12-15T15:25:02Z</dcterms:modified>
</cp:coreProperties>
</file>