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2" r:id="rId6"/>
    <p:sldId id="259" r:id="rId7"/>
    <p:sldId id="261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>
        <p:scale>
          <a:sx n="57" d="100"/>
          <a:sy n="57" d="100"/>
        </p:scale>
        <p:origin x="-1109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25CC0-3EBE-4D1D-BB50-2BFC6E54285D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41003-B689-445D-B752-CB13F26D7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54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41003-B689-445D-B752-CB13F26D7B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73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41003-B689-445D-B752-CB13F26D7B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73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41003-B689-445D-B752-CB13F26D7B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73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41003-B689-445D-B752-CB13F26D7B9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7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C838563-88B3-42A9-80D7-D041E2112AAB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04AF26F-CC89-46CF-ABC3-FC4F33B8FB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76200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0C2386"/>
                </a:solidFill>
              </a:rPr>
              <a:t>Quakertown Park</a:t>
            </a:r>
            <a:endParaRPr lang="en-US" sz="5400" dirty="0">
              <a:solidFill>
                <a:srgbClr val="0C238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6858000" cy="22098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600" b="1" dirty="0" smtClean="0">
                <a:solidFill>
                  <a:srgbClr val="0C2386"/>
                </a:solidFill>
              </a:rPr>
              <a:t>Denton, Texas</a:t>
            </a:r>
          </a:p>
          <a:p>
            <a:pPr algn="ctr"/>
            <a:endParaRPr lang="en-US" dirty="0">
              <a:solidFill>
                <a:srgbClr val="0C2386"/>
              </a:solidFill>
            </a:endParaRPr>
          </a:p>
          <a:p>
            <a:pPr algn="ctr"/>
            <a:r>
              <a:rPr lang="en-US" sz="3500" b="1" dirty="0" smtClean="0">
                <a:solidFill>
                  <a:srgbClr val="0C2386"/>
                </a:solidFill>
              </a:rPr>
              <a:t>A Slideshow for 3</a:t>
            </a:r>
            <a:r>
              <a:rPr lang="en-US" sz="3500" b="1" baseline="30000" dirty="0" smtClean="0">
                <a:solidFill>
                  <a:srgbClr val="0C2386"/>
                </a:solidFill>
              </a:rPr>
              <a:t>rd</a:t>
            </a:r>
            <a:r>
              <a:rPr lang="en-US" sz="3500" b="1" dirty="0" smtClean="0">
                <a:solidFill>
                  <a:srgbClr val="0C2386"/>
                </a:solidFill>
              </a:rPr>
              <a:t>-grade Students</a:t>
            </a:r>
          </a:p>
          <a:p>
            <a:pPr algn="ctr"/>
            <a:r>
              <a:rPr lang="en-US" sz="3000" dirty="0" smtClean="0">
                <a:solidFill>
                  <a:srgbClr val="0C2386"/>
                </a:solidFill>
              </a:rPr>
              <a:t> by Judi Moreillon</a:t>
            </a:r>
          </a:p>
          <a:p>
            <a:pPr algn="ctr"/>
            <a:r>
              <a:rPr lang="en-US" sz="2200" dirty="0" smtClean="0">
                <a:solidFill>
                  <a:srgbClr val="0C2386"/>
                </a:solidFill>
              </a:rPr>
              <a:t>Denton Inquiry 4 Lifelong Learning</a:t>
            </a:r>
            <a:endParaRPr lang="en-US" sz="2200" dirty="0">
              <a:solidFill>
                <a:srgbClr val="0C238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2400"/>
            <a:ext cx="3429000" cy="2571750"/>
          </a:xfrm>
          <a:prstGeom prst="rect">
            <a:avLst/>
          </a:prstGeom>
          <a:ln w="25400">
            <a:solidFill>
              <a:srgbClr val="0C2386"/>
            </a:solidFill>
          </a:ln>
        </p:spPr>
      </p:pic>
    </p:spTree>
    <p:extLst>
      <p:ext uri="{BB962C8B-B14F-4D97-AF65-F5344CB8AC3E}">
        <p14:creationId xmlns:p14="http://schemas.microsoft.com/office/powerpoint/2010/main" val="68966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8001000" cy="1600200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>
                <a:solidFill>
                  <a:srgbClr val="0C2386"/>
                </a:solidFill>
                <a:latin typeface="+mn-lt"/>
              </a:rPr>
              <a:t>Created by </a:t>
            </a:r>
            <a:r>
              <a:rPr lang="en-US" sz="1800" b="1" dirty="0" smtClean="0">
                <a:solidFill>
                  <a:srgbClr val="0C2386"/>
                </a:solidFill>
                <a:latin typeface="+mn-lt"/>
              </a:rPr>
              <a:t>Judi Moreillon. </a:t>
            </a:r>
            <a:r>
              <a:rPr lang="en-US" sz="1800" b="1" dirty="0" smtClean="0">
                <a:solidFill>
                  <a:srgbClr val="0C2386"/>
                </a:solidFill>
                <a:latin typeface="+mn-lt"/>
              </a:rPr>
              <a:t/>
            </a:r>
            <a:br>
              <a:rPr lang="en-US" sz="1800" b="1" dirty="0" smtClean="0">
                <a:solidFill>
                  <a:srgbClr val="0C2386"/>
                </a:solidFill>
                <a:latin typeface="+mn-lt"/>
              </a:rPr>
            </a:br>
            <a:r>
              <a:rPr lang="en-US" sz="1800" b="1" dirty="0" smtClean="0">
                <a:solidFill>
                  <a:srgbClr val="0C2386"/>
                </a:solidFill>
                <a:latin typeface="+mn-lt"/>
              </a:rPr>
              <a:t>Licensed </a:t>
            </a:r>
            <a:r>
              <a:rPr lang="en-US" sz="1800" b="1" dirty="0">
                <a:solidFill>
                  <a:srgbClr val="0C2386"/>
                </a:solidFill>
                <a:latin typeface="+mn-lt"/>
              </a:rPr>
              <a:t>under the Creative Commons Attribution–Noncommercial–Share Alike 2.5 License: http://creativecommons.org/licenses/by-nc-sa/2.5/.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>
              <a:solidFill>
                <a:srgbClr val="0C238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382000" cy="38862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C2386"/>
                </a:solidFill>
              </a:rPr>
              <a:t>All photographs in this presentation were taken 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C2386"/>
                </a:solidFill>
              </a:rPr>
              <a:t>	</a:t>
            </a:r>
            <a:r>
              <a:rPr lang="en-US" sz="2800" b="1" dirty="0" smtClean="0">
                <a:solidFill>
                  <a:srgbClr val="0C2386"/>
                </a:solidFill>
              </a:rPr>
              <a:t>by Judi </a:t>
            </a:r>
            <a:r>
              <a:rPr lang="en-US" sz="2800" b="1" dirty="0" err="1" smtClean="0">
                <a:solidFill>
                  <a:srgbClr val="0C2386"/>
                </a:solidFill>
              </a:rPr>
              <a:t>Moreillon</a:t>
            </a:r>
            <a:r>
              <a:rPr lang="en-US" sz="2800" b="1" dirty="0" smtClean="0">
                <a:solidFill>
                  <a:srgbClr val="0C2386"/>
                </a:solidFill>
              </a:rPr>
              <a:t> </a:t>
            </a:r>
            <a:r>
              <a:rPr lang="en-US" sz="2800" b="1" dirty="0" smtClean="0">
                <a:solidFill>
                  <a:srgbClr val="0C2386"/>
                </a:solidFill>
              </a:rPr>
              <a:t>in </a:t>
            </a:r>
            <a:r>
              <a:rPr lang="en-US" sz="2800" b="1" dirty="0" smtClean="0">
                <a:solidFill>
                  <a:srgbClr val="0C2386"/>
                </a:solidFill>
              </a:rPr>
              <a:t>December 2013</a:t>
            </a:r>
            <a:br>
              <a:rPr lang="en-US" sz="2800" b="1" dirty="0" smtClean="0">
                <a:solidFill>
                  <a:srgbClr val="0C2386"/>
                </a:solidFill>
              </a:rPr>
            </a:br>
            <a:endParaRPr lang="en-US" sz="2800" b="1" dirty="0" smtClean="0">
              <a:solidFill>
                <a:srgbClr val="0C2386"/>
              </a:solidFill>
            </a:endParaRPr>
          </a:p>
          <a:p>
            <a:r>
              <a:rPr lang="en-US" sz="2800" b="1" dirty="0" smtClean="0">
                <a:solidFill>
                  <a:srgbClr val="0C2386"/>
                </a:solidFill>
              </a:rPr>
              <a:t>All photo collages were created at </a:t>
            </a:r>
            <a:r>
              <a:rPr lang="en-US" sz="2800" b="1" dirty="0" smtClean="0">
                <a:solidFill>
                  <a:srgbClr val="0C2386"/>
                </a:solidFill>
              </a:rPr>
              <a:t>PicMonkey.com</a:t>
            </a:r>
          </a:p>
          <a:p>
            <a:pPr marL="0" indent="0">
              <a:buNone/>
            </a:pPr>
            <a:endParaRPr lang="en-US" sz="2800" b="1" dirty="0">
              <a:solidFill>
                <a:srgbClr val="0C23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3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0"/>
            <a:ext cx="8229600" cy="1600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C2386"/>
                </a:solidFill>
              </a:rPr>
              <a:t>How have </a:t>
            </a:r>
            <a:br>
              <a:rPr lang="en-US" sz="3200" dirty="0" smtClean="0">
                <a:solidFill>
                  <a:srgbClr val="0C2386"/>
                </a:solidFill>
              </a:rPr>
            </a:br>
            <a:r>
              <a:rPr lang="en-US" sz="3200" dirty="0" smtClean="0">
                <a:solidFill>
                  <a:srgbClr val="0C2386"/>
                </a:solidFill>
              </a:rPr>
              <a:t>individual people, events, and ideas influenced the history our community?</a:t>
            </a:r>
            <a:endParaRPr lang="en-US" sz="3200" dirty="0">
              <a:solidFill>
                <a:srgbClr val="0C238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685800"/>
            <a:ext cx="4038600" cy="4038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11200" dirty="0" smtClean="0"/>
          </a:p>
          <a:p>
            <a:r>
              <a:rPr lang="en-US" sz="11200" dirty="0" smtClean="0">
                <a:solidFill>
                  <a:srgbClr val="0C2386"/>
                </a:solidFill>
              </a:rPr>
              <a:t>What can we learn about the history of our nation through a study of Quakertown Park?</a:t>
            </a:r>
          </a:p>
          <a:p>
            <a:r>
              <a:rPr lang="en-US" sz="11200" dirty="0">
                <a:solidFill>
                  <a:srgbClr val="0C2386"/>
                </a:solidFill>
              </a:rPr>
              <a:t>What can we learn about the history of </a:t>
            </a:r>
            <a:r>
              <a:rPr lang="en-US" sz="11200" dirty="0" smtClean="0">
                <a:solidFill>
                  <a:srgbClr val="0C2386"/>
                </a:solidFill>
              </a:rPr>
              <a:t>our state through </a:t>
            </a:r>
            <a:r>
              <a:rPr lang="en-US" sz="11200" dirty="0">
                <a:solidFill>
                  <a:srgbClr val="0C2386"/>
                </a:solidFill>
              </a:rPr>
              <a:t>a study of Quakertown Park</a:t>
            </a:r>
            <a:r>
              <a:rPr lang="en-US" sz="11200" dirty="0" smtClean="0">
                <a:solidFill>
                  <a:srgbClr val="0C2386"/>
                </a:solidFill>
              </a:rPr>
              <a:t>?</a:t>
            </a:r>
          </a:p>
          <a:p>
            <a:r>
              <a:rPr lang="en-US" sz="11200" dirty="0">
                <a:solidFill>
                  <a:srgbClr val="0C2386"/>
                </a:solidFill>
              </a:rPr>
              <a:t>What can we learn about the history of our </a:t>
            </a:r>
            <a:r>
              <a:rPr lang="en-US" sz="11200" dirty="0" smtClean="0">
                <a:solidFill>
                  <a:srgbClr val="0C2386"/>
                </a:solidFill>
              </a:rPr>
              <a:t>city through </a:t>
            </a:r>
            <a:r>
              <a:rPr lang="en-US" sz="11200" dirty="0">
                <a:solidFill>
                  <a:srgbClr val="0C2386"/>
                </a:solidFill>
              </a:rPr>
              <a:t>a study of Quakertown Park?</a:t>
            </a:r>
          </a:p>
          <a:p>
            <a:endParaRPr lang="en-US" sz="9000" dirty="0">
              <a:solidFill>
                <a:srgbClr val="0C238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57200"/>
            <a:ext cx="2971800" cy="39624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67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620000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C2386"/>
                </a:solidFill>
              </a:rPr>
              <a:t>Where is Quakertown Park located?</a:t>
            </a:r>
            <a:endParaRPr lang="en-US" sz="4000" dirty="0">
              <a:solidFill>
                <a:srgbClr val="0C238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914400"/>
            <a:ext cx="3932136" cy="3886200"/>
          </a:xfrm>
          <a:ln w="25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539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620000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C2386"/>
                </a:solidFill>
              </a:rPr>
              <a:t>What do all the Quakertown Park signs mean?</a:t>
            </a:r>
            <a:endParaRPr lang="en-US" sz="4000" dirty="0">
              <a:solidFill>
                <a:srgbClr val="0C2386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685800"/>
            <a:ext cx="3886200" cy="3886200"/>
          </a:xfrm>
          <a:ln w="25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9410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419600"/>
            <a:ext cx="7620000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C2386"/>
                </a:solidFill>
              </a:rPr>
              <a:t>Who plays in the park? </a:t>
            </a:r>
            <a:br>
              <a:rPr lang="en-US" sz="4000" dirty="0" smtClean="0">
                <a:solidFill>
                  <a:srgbClr val="0C2386"/>
                </a:solidFill>
              </a:rPr>
            </a:br>
            <a:r>
              <a:rPr lang="en-US" sz="4000" dirty="0" smtClean="0">
                <a:solidFill>
                  <a:srgbClr val="0C2386"/>
                </a:solidFill>
              </a:rPr>
              <a:t>How do they play?</a:t>
            </a:r>
            <a:endParaRPr lang="en-US" sz="4000" dirty="0">
              <a:solidFill>
                <a:srgbClr val="0C238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5573">
            <a:off x="224702" y="1838141"/>
            <a:ext cx="8643246" cy="1728649"/>
          </a:xfrm>
        </p:spPr>
      </p:pic>
    </p:spTree>
    <p:extLst>
      <p:ext uri="{BB962C8B-B14F-4D97-AF65-F5344CB8AC3E}">
        <p14:creationId xmlns:p14="http://schemas.microsoft.com/office/powerpoint/2010/main" val="298595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0"/>
            <a:ext cx="8686800" cy="1600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C2386"/>
                </a:solidFill>
              </a:rPr>
              <a:t>Who uses the buildings in Quakertown Park? For what do they use them?</a:t>
            </a:r>
            <a:endParaRPr lang="en-US" sz="3600" dirty="0">
              <a:solidFill>
                <a:srgbClr val="0C2386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33400"/>
            <a:ext cx="4114800" cy="4114800"/>
          </a:xfrm>
          <a:ln w="25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6511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6200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0C2386"/>
                </a:solidFill>
              </a:rPr>
              <a:t>Who made the art in the park? </a:t>
            </a:r>
            <a:br>
              <a:rPr lang="en-US" sz="4000" dirty="0" smtClean="0">
                <a:solidFill>
                  <a:srgbClr val="0C2386"/>
                </a:solidFill>
              </a:rPr>
            </a:br>
            <a:r>
              <a:rPr lang="en-US" sz="4000" dirty="0" smtClean="0">
                <a:solidFill>
                  <a:srgbClr val="0C2386"/>
                </a:solidFill>
              </a:rPr>
              <a:t>Why do communities put art in parks?</a:t>
            </a:r>
            <a:endParaRPr lang="en-US" sz="4000" dirty="0">
              <a:solidFill>
                <a:srgbClr val="0C238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399211"/>
            <a:ext cx="3454400" cy="2590800"/>
          </a:xfrm>
          <a:prstGeom prst="rect">
            <a:avLst/>
          </a:prstGeom>
          <a:ln w="19050">
            <a:solidFill>
              <a:srgbClr val="0C2386"/>
            </a:solidFill>
          </a:ln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5291">
            <a:off x="5087160" y="452401"/>
            <a:ext cx="3191570" cy="2393678"/>
          </a:xfrm>
          <a:ln w="19050">
            <a:solidFill>
              <a:srgbClr val="0C238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9102">
            <a:off x="710566" y="402034"/>
            <a:ext cx="3120661" cy="2340496"/>
          </a:xfrm>
          <a:prstGeom prst="rect">
            <a:avLst/>
          </a:prstGeom>
          <a:ln w="19050">
            <a:solidFill>
              <a:srgbClr val="0C2386"/>
            </a:solidFill>
          </a:ln>
        </p:spPr>
      </p:pic>
    </p:spTree>
    <p:extLst>
      <p:ext uri="{BB962C8B-B14F-4D97-AF65-F5344CB8AC3E}">
        <p14:creationId xmlns:p14="http://schemas.microsoft.com/office/powerpoint/2010/main" val="89135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620000" cy="1600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C2386"/>
                </a:solidFill>
              </a:rPr>
              <a:t>What can we learn about the creeks </a:t>
            </a:r>
            <a:br>
              <a:rPr lang="en-US" sz="3600" dirty="0" smtClean="0">
                <a:solidFill>
                  <a:srgbClr val="0C2386"/>
                </a:solidFill>
              </a:rPr>
            </a:br>
            <a:r>
              <a:rPr lang="en-US" sz="3600" dirty="0" smtClean="0">
                <a:solidFill>
                  <a:srgbClr val="0C2386"/>
                </a:solidFill>
              </a:rPr>
              <a:t>in the park?</a:t>
            </a:r>
            <a:endParaRPr lang="en-US" sz="3600" dirty="0">
              <a:solidFill>
                <a:srgbClr val="0C238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2438400"/>
            <a:ext cx="3149600" cy="2362200"/>
          </a:xfrm>
          <a:ln w="19050">
            <a:solidFill>
              <a:srgbClr val="0C238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589" y="668383"/>
            <a:ext cx="3352800" cy="2514600"/>
          </a:xfrm>
          <a:prstGeom prst="rect">
            <a:avLst/>
          </a:prstGeom>
          <a:ln w="19050">
            <a:solidFill>
              <a:srgbClr val="0C2386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737" y="2514600"/>
            <a:ext cx="3048000" cy="2286000"/>
          </a:xfrm>
          <a:prstGeom prst="rect">
            <a:avLst/>
          </a:prstGeom>
          <a:ln w="19050">
            <a:solidFill>
              <a:srgbClr val="0C2386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2743200" cy="2057400"/>
          </a:xfrm>
          <a:prstGeom prst="rect">
            <a:avLst/>
          </a:prstGeom>
          <a:ln w="19050">
            <a:solidFill>
              <a:srgbClr val="0C2386"/>
            </a:solidFill>
          </a:ln>
        </p:spPr>
      </p:pic>
    </p:spTree>
    <p:extLst>
      <p:ext uri="{BB962C8B-B14F-4D97-AF65-F5344CB8AC3E}">
        <p14:creationId xmlns:p14="http://schemas.microsoft.com/office/powerpoint/2010/main" val="18570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620000" cy="1600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C2386"/>
                </a:solidFill>
              </a:rPr>
              <a:t>Who takes care of the park? </a:t>
            </a:r>
            <a:br>
              <a:rPr lang="en-US" sz="3600" dirty="0" smtClean="0">
                <a:solidFill>
                  <a:srgbClr val="0C2386"/>
                </a:solidFill>
              </a:rPr>
            </a:br>
            <a:r>
              <a:rPr lang="en-US" sz="3600" dirty="0" smtClean="0">
                <a:solidFill>
                  <a:srgbClr val="0C2386"/>
                </a:solidFill>
              </a:rPr>
              <a:t>How do they do it?</a:t>
            </a:r>
            <a:endParaRPr lang="en-US" sz="3600" dirty="0">
              <a:solidFill>
                <a:srgbClr val="0C2386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601">
            <a:off x="364648" y="1895717"/>
            <a:ext cx="8397230" cy="1679446"/>
          </a:xfrm>
        </p:spPr>
      </p:pic>
    </p:spTree>
    <p:extLst>
      <p:ext uri="{BB962C8B-B14F-4D97-AF65-F5344CB8AC3E}">
        <p14:creationId xmlns:p14="http://schemas.microsoft.com/office/powerpoint/2010/main" val="2403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246</TotalTime>
  <Words>146</Words>
  <Application>Microsoft Office PowerPoint</Application>
  <PresentationFormat>On-screen Show (4:3)</PresentationFormat>
  <Paragraphs>26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NewsPrint</vt:lpstr>
      <vt:lpstr>Quakertown Park</vt:lpstr>
      <vt:lpstr>How have  individual people, events, and ideas influenced the history our community?</vt:lpstr>
      <vt:lpstr>Where is Quakertown Park located?</vt:lpstr>
      <vt:lpstr>What do all the Quakertown Park signs mean?</vt:lpstr>
      <vt:lpstr>Who plays in the park?  How do they play?</vt:lpstr>
      <vt:lpstr>Who uses the buildings in Quakertown Park? For what do they use them?</vt:lpstr>
      <vt:lpstr>Who made the art in the park?  Why do communities put art in parks?</vt:lpstr>
      <vt:lpstr>What can we learn about the creeks  in the park?</vt:lpstr>
      <vt:lpstr>Who takes care of the park?  How do they do it?</vt:lpstr>
      <vt:lpstr>Created by Judi Moreillon.  Licensed under the Creative Commons Attribution–Noncommercial–Share Alike 2.5 License: http://creativecommons.org/licenses/by-nc-sa/2.5/. </vt:lpstr>
    </vt:vector>
  </TitlesOfParts>
  <Company>Texas Woman's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Quakertown Park</dc:title>
  <dc:creator>Judi Moreillon</dc:creator>
  <cp:lastModifiedBy>Administrator</cp:lastModifiedBy>
  <cp:revision>14</cp:revision>
  <dcterms:created xsi:type="dcterms:W3CDTF">2013-12-28T02:21:59Z</dcterms:created>
  <dcterms:modified xsi:type="dcterms:W3CDTF">2013-12-31T02:06:23Z</dcterms:modified>
</cp:coreProperties>
</file>